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Портфолио школьника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912768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Боровский Антон Валентинович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33" y="46624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руководитель:  </a:t>
            </a:r>
            <a:r>
              <a:rPr lang="ru-RU" b="1" dirty="0" err="1" smtClean="0"/>
              <a:t>Филюшина</a:t>
            </a:r>
            <a:r>
              <a:rPr lang="ru-RU" b="1" dirty="0" smtClean="0"/>
              <a:t>  Екатерина Владимировна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Начато: 01.09.2020                                  Окончено: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192688" cy="792088"/>
          </a:xfrm>
        </p:spPr>
        <p:txBody>
          <a:bodyPr/>
          <a:lstStyle/>
          <a:p>
            <a:r>
              <a:rPr lang="ru-RU" dirty="0" smtClean="0"/>
              <a:t>   Это я</a:t>
            </a:r>
            <a:endParaRPr lang="ru-RU" dirty="0"/>
          </a:p>
        </p:txBody>
      </p:sp>
      <p:pic>
        <p:nvPicPr>
          <p:cNvPr id="1026" name="Picture 2" descr="C:\Users\Люба\Desktop\фото для Кати\IMG-2023092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6650"/>
            <a:ext cx="27363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юба\Desktop\фото для Кати\IMG-20230927-WA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1586"/>
            <a:ext cx="2940574" cy="41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3" name="Picture 2" descr="C:\Users\Люба\Desktop\фото для Кати\IMG-20230927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а\Desktop\фото для Кати\IMG-20230927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0563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Люба\Desktop\фото для Кати\IMG-20230927-WA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53" y="2003495"/>
            <a:ext cx="2249736" cy="30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4" name="Picture 2" descr="C:\Users\Люба\Desktop\фото для Кати\IMG_20230926_18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166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685800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4" name="Picture 2" descr="C:\Users\Люба\Desktop\фото для Кати\IMG-20230928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90465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деревня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168351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Люба\Desktop\фото для Кати\IMG-202309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62" y="3284984"/>
            <a:ext cx="355611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7772399" y="548640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Люба\Desktop\боровский антон\IMG_20230928_112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4696"/>
            <a:ext cx="1800200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а\Desktop\боровский антон\IMG_20230928_112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4583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а\Desktop\боровский антон\IMG_20230928_112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04696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ба\Desktop\боровский антон\IMG_20230928_112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1977684" cy="29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и праздники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8" y="2060847"/>
            <a:ext cx="3568098" cy="187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82" y="4077072"/>
            <a:ext cx="2259784" cy="16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Люба\Desktop\фото для Кати\IMG-20230927-WA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2" y="2683611"/>
            <a:ext cx="3333621" cy="25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122</TotalTime>
  <Words>32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Портфолио школьника</vt:lpstr>
      <vt:lpstr>   Это я</vt:lpstr>
      <vt:lpstr>Моя семья</vt:lpstr>
      <vt:lpstr>Моя Школа</vt:lpstr>
      <vt:lpstr>Мой Класс</vt:lpstr>
      <vt:lpstr>Моя деревня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Люба</cp:lastModifiedBy>
  <cp:revision>17</cp:revision>
  <dcterms:created xsi:type="dcterms:W3CDTF">2023-09-27T10:16:47Z</dcterms:created>
  <dcterms:modified xsi:type="dcterms:W3CDTF">2023-10-01T02:48:02Z</dcterms:modified>
</cp:coreProperties>
</file>